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31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31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02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24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95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520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10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4949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962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84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37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52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10586-ECEB-4E84-9C29-1E63594204AB}" type="datetimeFigureOut">
              <a:rPr lang="fr-FR" smtClean="0"/>
              <a:t>19/12/2023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BDC47-AF89-4ED7-A827-0A2EAF97A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383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5B0584D7-16B6-708C-6C72-EC28387005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635636"/>
              </p:ext>
            </p:extLst>
          </p:nvPr>
        </p:nvGraphicFramePr>
        <p:xfrm>
          <a:off x="0" y="-1"/>
          <a:ext cx="7559675" cy="10691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114040" imgH="12812400" progId="">
                  <p:embed/>
                </p:oleObj>
              </mc:Choice>
              <mc:Fallback>
                <p:oleObj r:id="rId2" imgW="8114040" imgH="128124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-1"/>
                        <a:ext cx="7559675" cy="106918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173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6EC4F808-18D7-9697-B2CB-03C517859E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266630"/>
              </p:ext>
            </p:extLst>
          </p:nvPr>
        </p:nvGraphicFramePr>
        <p:xfrm>
          <a:off x="-1" y="1"/>
          <a:ext cx="7559675" cy="1069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126640" imgH="12685680" progId="">
                  <p:embed/>
                </p:oleObj>
              </mc:Choice>
              <mc:Fallback>
                <p:oleObj r:id="rId2" imgW="8126640" imgH="126856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1"/>
                        <a:ext cx="7559675" cy="10691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5320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DECAD57F-10A1-010A-281D-82692987F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27064"/>
              </p:ext>
            </p:extLst>
          </p:nvPr>
        </p:nvGraphicFramePr>
        <p:xfrm>
          <a:off x="0" y="0"/>
          <a:ext cx="7559675" cy="1069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126640" imgH="11631600" progId="">
                  <p:embed/>
                </p:oleObj>
              </mc:Choice>
              <mc:Fallback>
                <p:oleObj r:id="rId2" imgW="8126640" imgH="11631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7559675" cy="10691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2503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EA04477E-2DCE-C66B-674A-3D127400C6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71853"/>
              </p:ext>
            </p:extLst>
          </p:nvPr>
        </p:nvGraphicFramePr>
        <p:xfrm>
          <a:off x="0" y="0"/>
          <a:ext cx="7601488" cy="1069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114040" imgH="11377440" progId="">
                  <p:embed/>
                </p:oleObj>
              </mc:Choice>
              <mc:Fallback>
                <p:oleObj r:id="rId2" imgW="8114040" imgH="11377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7601488" cy="10691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3202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815D0982-90F6-E9BE-B538-A62A3A0C09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698035"/>
              </p:ext>
            </p:extLst>
          </p:nvPr>
        </p:nvGraphicFramePr>
        <p:xfrm>
          <a:off x="-1" y="-1"/>
          <a:ext cx="7559676" cy="1069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114040" imgH="11847600" progId="">
                  <p:embed/>
                </p:oleObj>
              </mc:Choice>
              <mc:Fallback>
                <p:oleObj r:id="rId2" imgW="8114040" imgH="11847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-1"/>
                        <a:ext cx="7559676" cy="10691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657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A7CB3DAE-F2F8-F248-507B-57548F00D3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227279"/>
              </p:ext>
            </p:extLst>
          </p:nvPr>
        </p:nvGraphicFramePr>
        <p:xfrm>
          <a:off x="-1" y="-1"/>
          <a:ext cx="7567891" cy="1069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038080" imgH="10437840" progId="">
                  <p:embed/>
                </p:oleObj>
              </mc:Choice>
              <mc:Fallback>
                <p:oleObj r:id="rId2" imgW="8038080" imgH="10437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-1"/>
                        <a:ext cx="7567891" cy="10691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92159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</TotalTime>
  <Words>0</Words>
  <Application>Microsoft Office PowerPoint</Application>
  <PresentationFormat>Personnalisé</PresentationFormat>
  <Paragraphs>0</Paragraphs>
  <Slides>6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DUNAND</dc:creator>
  <cp:lastModifiedBy>Thierry DUNAND</cp:lastModifiedBy>
  <cp:revision>1</cp:revision>
  <dcterms:created xsi:type="dcterms:W3CDTF">2023-12-19T09:03:46Z</dcterms:created>
  <dcterms:modified xsi:type="dcterms:W3CDTF">2023-12-19T09:11:34Z</dcterms:modified>
</cp:coreProperties>
</file>