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739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E15B-3F05-4582-B250-1E7A4476D189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CBE2-A6B9-4CDC-B28D-78D3FA8E41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672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E15B-3F05-4582-B250-1E7A4476D189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CBE2-A6B9-4CDC-B28D-78D3FA8E41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888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E15B-3F05-4582-B250-1E7A4476D189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CBE2-A6B9-4CDC-B28D-78D3FA8E41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7242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E15B-3F05-4582-B250-1E7A4476D189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CBE2-A6B9-4CDC-B28D-78D3FA8E41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1965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E15B-3F05-4582-B250-1E7A4476D189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CBE2-A6B9-4CDC-B28D-78D3FA8E41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376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E15B-3F05-4582-B250-1E7A4476D189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CBE2-A6B9-4CDC-B28D-78D3FA8E41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619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E15B-3F05-4582-B250-1E7A4476D189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CBE2-A6B9-4CDC-B28D-78D3FA8E41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9480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E15B-3F05-4582-B250-1E7A4476D189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CBE2-A6B9-4CDC-B28D-78D3FA8E41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005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E15B-3F05-4582-B250-1E7A4476D189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CBE2-A6B9-4CDC-B28D-78D3FA8E41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3844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E15B-3F05-4582-B250-1E7A4476D189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CBE2-A6B9-4CDC-B28D-78D3FA8E41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503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E15B-3F05-4582-B250-1E7A4476D189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1CBE2-A6B9-4CDC-B28D-78D3FA8E41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2979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1E15B-3F05-4582-B250-1E7A4476D189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1CBE2-A6B9-4CDC-B28D-78D3FA8E41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812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ADEC2D-BF8E-444B-9B98-2819548910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711816"/>
            <a:ext cx="7772400" cy="2387600"/>
          </a:xfrm>
        </p:spPr>
        <p:txBody>
          <a:bodyPr/>
          <a:lstStyle/>
          <a:p>
            <a:r>
              <a:rPr lang="fr-FR" b="1" dirty="0"/>
              <a:t>La photo de mouvement</a:t>
            </a:r>
            <a:br>
              <a:rPr lang="fr-FR" b="1" dirty="0"/>
            </a:br>
            <a:r>
              <a:rPr lang="fr-FR" b="1" dirty="0"/>
              <a:t>Les filés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FA7BDE9-DF34-4D59-9AE5-EE812A51A0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3991B2-9256-4C8B-9BBB-5A1816C8E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20" y="3602038"/>
            <a:ext cx="2880360" cy="288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889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4E0808-870D-4D8A-9882-C94E207E9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7845"/>
            <a:ext cx="7886700" cy="1325563"/>
          </a:xfrm>
        </p:spPr>
        <p:txBody>
          <a:bodyPr/>
          <a:lstStyle/>
          <a:p>
            <a:r>
              <a:rPr lang="fr-FR" dirty="0"/>
              <a:t>La photo du mouvement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81A03A-B699-4807-A4C3-0CBB966D2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53331"/>
            <a:ext cx="7886700" cy="4351338"/>
          </a:xfrm>
        </p:spPr>
        <p:txBody>
          <a:bodyPr>
            <a:normAutofit/>
          </a:bodyPr>
          <a:lstStyle/>
          <a:p>
            <a:r>
              <a:rPr lang="fr-FR" sz="2400" dirty="0"/>
              <a:t>L’intention du photographe est de restituer dans ses images la sensation de déplacement et l’impression de vitesse.</a:t>
            </a:r>
          </a:p>
          <a:p>
            <a:r>
              <a:rPr lang="fr-FR" sz="2400" dirty="0"/>
              <a:t>Pour obtenir une photo net, figer l’image est la solution la plus simple (Vitesse d’obturation très supérieur au 1/500</a:t>
            </a:r>
            <a:r>
              <a:rPr lang="fr-FR" sz="2400" baseline="30000" dirty="0"/>
              <a:t>ème</a:t>
            </a:r>
            <a:r>
              <a:rPr lang="fr-FR" sz="2400" dirty="0"/>
              <a:t> de sec on peut aller jusqu’au 1/8000</a:t>
            </a:r>
            <a:r>
              <a:rPr lang="fr-FR" sz="2400" baseline="30000" dirty="0"/>
              <a:t>ème</a:t>
            </a:r>
            <a:r>
              <a:rPr lang="fr-FR" sz="2400" dirty="0"/>
              <a:t> de sec sur certains appareil).</a:t>
            </a:r>
          </a:p>
          <a:p>
            <a:r>
              <a:rPr lang="fr-FR" sz="2400" dirty="0"/>
              <a:t>L’impression de mouvement disparait et on pourra voir des détails comme les rayons des roues qui seront arrêtées ou les pales des hélices d’avion.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2C6483-9C43-4F1B-A01E-432C0A7D8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554" y="4620572"/>
            <a:ext cx="3070892" cy="217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087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7EB2BE-8C5B-445E-9A0E-45CE873A8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Rappels: </a:t>
            </a:r>
            <a:br>
              <a:rPr lang="fr-FR" b="1" dirty="0"/>
            </a:br>
            <a:r>
              <a:rPr lang="fr-FR" b="1" dirty="0"/>
              <a:t>	La vitesse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50451B-096F-4DEC-B214-DEE304E9D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272" y="1825625"/>
            <a:ext cx="8151456" cy="4351338"/>
          </a:xfrm>
        </p:spPr>
        <p:txBody>
          <a:bodyPr/>
          <a:lstStyle/>
          <a:p>
            <a:r>
              <a:rPr lang="fr-FR" b="1" dirty="0"/>
              <a:t>Le contrôle de la vitesse de prise de vue se fait par: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Mode priorité à la vitesse (Tv Canon et </a:t>
            </a:r>
            <a:r>
              <a:rPr lang="fr-FR" dirty="0" err="1"/>
              <a:t>Pentax</a:t>
            </a:r>
            <a:r>
              <a:rPr lang="fr-FR" dirty="0"/>
              <a:t>, S Nikon et Sony, …) et sélection en tournant la molette.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Mode manuel en tournant la molette qui contrôle la vitesse.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Mode Programme P en décalant le couple vitesse/diaphragme vers la valeur choisie.</a:t>
            </a:r>
          </a:p>
          <a:p>
            <a:pPr marL="41275" lvl="1" indent="0"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1A0C03A-030B-4E27-8100-E2D942C95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586" y="4628470"/>
            <a:ext cx="2571750" cy="178117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92997C4-8EE9-481E-B70C-CE205E1282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550" b="18246"/>
          <a:stretch/>
        </p:blipFill>
        <p:spPr>
          <a:xfrm>
            <a:off x="4707665" y="4628470"/>
            <a:ext cx="186169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569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D3D96B-62AE-4569-A4A0-4AA311FCF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827102"/>
          </a:xfrm>
        </p:spPr>
        <p:txBody>
          <a:bodyPr>
            <a:normAutofit lnSpcReduction="10000"/>
          </a:bodyPr>
          <a:lstStyle/>
          <a:p>
            <a:r>
              <a:rPr lang="fr-FR" dirty="0"/>
              <a:t>Incidence du choix de la vitesse sur le rendu de la photo: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Pour figer l’image sélectionner une vitesse rapide.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/>
              <a:t>L’ensemble de la photo sera figée.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/>
              <a:t>La zone de netteté sera dépendante de la profondeur de champs (contrôlée par le diaphragme).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/>
              <a:t>Le flou de bouger du photographe sera atténué.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fr-FR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Pour créer du flou de bouger dans l’image, sélectionner une vitesse lente.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/>
              <a:t>Si le sujet se déplace, il sera flou.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/>
              <a:t>Risque de rajouter du flou de bouger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/>
              <a:t>On peut compenser le bouger du sujet en le suivant au cours de la prise de vue.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BCC0191-E331-4D4A-AA62-0FECF0F6E3B6}"/>
              </a:ext>
            </a:extLst>
          </p:cNvPr>
          <p:cNvSpPr txBox="1">
            <a:spLocks/>
          </p:cNvSpPr>
          <p:nvPr/>
        </p:nvSpPr>
        <p:spPr>
          <a:xfrm>
            <a:off x="781050" y="5175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/>
              <a:t>Rappels: </a:t>
            </a:r>
            <a:br>
              <a:rPr lang="fr-FR" b="1"/>
            </a:br>
            <a:r>
              <a:rPr lang="fr-FR" b="1"/>
              <a:t>	La vitesse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043435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94BB2B-043A-4C29-8780-1F6E02A3A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Quelle vitesse choisir: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4774A4-C975-4A89-B1C7-201A58C64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351338"/>
          </a:xfrm>
        </p:spPr>
        <p:txBody>
          <a:bodyPr/>
          <a:lstStyle/>
          <a:p>
            <a:r>
              <a:rPr lang="fr-FR" dirty="0"/>
              <a:t>La vitesse va dépendre: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 Du sujet à prendre en photo et de  son déplacement si il vient vers vous de face ou sur le côté, si il se déplace vite ou pas.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De l’équipement utilisé (focale de l’objectif). Utilisé une vitesse au moins égale à la focale de l’objectif.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Du rendu de l’image que l’on veut obtenir (figer l’image ou la flouter).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fr-FR" dirty="0"/>
          </a:p>
          <a:p>
            <a:pPr marL="249238" lvl="1" indent="-249238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FBFA3C-C098-42E5-B064-6F5C5E712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842" y="4870907"/>
            <a:ext cx="2619375" cy="174307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78E3575-843D-4D3A-B703-EF3C54284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784" y="4880433"/>
            <a:ext cx="264795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526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5650D4-FBCB-4834-8342-27520C3AE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344" y="24201"/>
            <a:ext cx="7886700" cy="1325563"/>
          </a:xfrm>
        </p:spPr>
        <p:txBody>
          <a:bodyPr/>
          <a:lstStyle/>
          <a:p>
            <a:r>
              <a:rPr lang="fr-FR" dirty="0"/>
              <a:t>Le filé d’image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BECFC4-2BDD-49D0-BE22-FB983C614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344" y="1349764"/>
            <a:ext cx="7886700" cy="4351338"/>
          </a:xfrm>
        </p:spPr>
        <p:txBody>
          <a:bodyPr/>
          <a:lstStyle/>
          <a:p>
            <a:r>
              <a:rPr lang="fr-FR" dirty="0"/>
              <a:t>Pour donner l’impression de vitesse et avoir des détails sur le sujet, la solution est le filé d’image.</a:t>
            </a:r>
          </a:p>
          <a:p>
            <a:r>
              <a:rPr lang="fr-FR" dirty="0"/>
              <a:t>Réalisation: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Sélectionner une vitesse de prise de vue lente &lt;1/60</a:t>
            </a:r>
            <a:r>
              <a:rPr lang="fr-FR" baseline="30000" dirty="0"/>
              <a:t>ème</a:t>
            </a:r>
            <a:r>
              <a:rPr lang="fr-FR" dirty="0"/>
              <a:t> de seconde.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Être stable sur ses jambes ou utiliser un pied.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Suivre le sujet en tournant sur soit même et déclencher sans arrêter votre mouvement.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92D0B-6385-44D5-BBB3-B176F13BE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479" y="4743839"/>
            <a:ext cx="2390775" cy="19145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45FF7B5-A7EB-426A-8491-52B5EC792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3461" y="4743839"/>
            <a:ext cx="3951776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607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F72941-19D6-4AC1-8092-E3F666A5C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8739"/>
            <a:ext cx="7886700" cy="1325563"/>
          </a:xfrm>
        </p:spPr>
        <p:txBody>
          <a:bodyPr/>
          <a:lstStyle/>
          <a:p>
            <a:r>
              <a:rPr lang="fr-FR" dirty="0"/>
              <a:t>Petites astuces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81F029-344C-456F-A401-AFF37BADA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3739"/>
            <a:ext cx="7886700" cy="4351338"/>
          </a:xfrm>
        </p:spPr>
        <p:txBody>
          <a:bodyPr>
            <a:normAutofit/>
          </a:bodyPr>
          <a:lstStyle/>
          <a:p>
            <a:r>
              <a:rPr lang="fr-FR" sz="2400" dirty="0"/>
              <a:t>L’entrainement est la règle de la réussite des filés d’images.</a:t>
            </a:r>
          </a:p>
          <a:p>
            <a:r>
              <a:rPr lang="fr-FR" sz="2400" dirty="0"/>
              <a:t> Tester différentes vitesses lentes en fonction du sujet et de vos capacités.</a:t>
            </a:r>
          </a:p>
          <a:p>
            <a:r>
              <a:rPr lang="fr-FR" sz="2400" dirty="0"/>
              <a:t>La stabilisation de l’appareil photo peu contrarier cet effet.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/>
              <a:t>Supprimer la stabilisation de l’image.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2000" dirty="0"/>
              <a:t>Sélectionner le mode de stabilisation un axe sur l’objectif si cette option existe.</a:t>
            </a:r>
          </a:p>
          <a:p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68CBB9-84BD-47A5-A872-191FE9F4E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127" y="4293073"/>
            <a:ext cx="3399745" cy="226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417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CCE670-C008-4956-96C7-98F352131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A vos boitiers et bonnes photos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DBB78D0-4C4E-4B2E-9DB6-40781D579D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833" y="1825625"/>
            <a:ext cx="6152333" cy="4351338"/>
          </a:xfrm>
        </p:spPr>
      </p:pic>
    </p:spTree>
    <p:extLst>
      <p:ext uri="{BB962C8B-B14F-4D97-AF65-F5344CB8AC3E}">
        <p14:creationId xmlns:p14="http://schemas.microsoft.com/office/powerpoint/2010/main" val="232966385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</TotalTime>
  <Words>467</Words>
  <Application>Microsoft Office PowerPoint</Application>
  <PresentationFormat>Affichage à l'écran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Wingdings</vt:lpstr>
      <vt:lpstr>Thème Office</vt:lpstr>
      <vt:lpstr>La photo de mouvement Les filés</vt:lpstr>
      <vt:lpstr>La photo du mouvement</vt:lpstr>
      <vt:lpstr>Rappels:   La vitesse</vt:lpstr>
      <vt:lpstr>Présentation PowerPoint</vt:lpstr>
      <vt:lpstr>Quelle vitesse choisir:</vt:lpstr>
      <vt:lpstr>Le filé d’image</vt:lpstr>
      <vt:lpstr>Petites astuces</vt:lpstr>
      <vt:lpstr>A vos boitiers et bonnes photos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photo de mouvement Les filés</dc:title>
  <dc:creator>jean-</dc:creator>
  <cp:lastModifiedBy>jean-</cp:lastModifiedBy>
  <cp:revision>11</cp:revision>
  <dcterms:created xsi:type="dcterms:W3CDTF">2024-02-26T13:55:17Z</dcterms:created>
  <dcterms:modified xsi:type="dcterms:W3CDTF">2024-02-26T15:44:28Z</dcterms:modified>
</cp:coreProperties>
</file>